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9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97464-EE61-4F40-BB86-575EF5421B0D}" type="datetimeFigureOut">
              <a:rPr lang="en-US" smtClean="0"/>
              <a:t>9/5/2013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79AC847-CF1F-4F78-AECC-5154CE5092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97464-EE61-4F40-BB86-575EF5421B0D}" type="datetimeFigureOut">
              <a:rPr lang="en-US" smtClean="0"/>
              <a:t>9/5/2013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C847-CF1F-4F78-AECC-5154CE5092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97464-EE61-4F40-BB86-575EF5421B0D}" type="datetimeFigureOut">
              <a:rPr lang="en-US" smtClean="0"/>
              <a:t>9/5/2013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C847-CF1F-4F78-AECC-5154CE5092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97464-EE61-4F40-BB86-575EF5421B0D}" type="datetimeFigureOut">
              <a:rPr lang="en-US" smtClean="0"/>
              <a:t>9/5/2013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79AC847-CF1F-4F78-AECC-5154CE5092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97464-EE61-4F40-BB86-575EF5421B0D}" type="datetimeFigureOut">
              <a:rPr lang="en-US" smtClean="0"/>
              <a:t>9/5/2013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C847-CF1F-4F78-AECC-5154CE50929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97464-EE61-4F40-BB86-575EF5421B0D}" type="datetimeFigureOut">
              <a:rPr lang="en-US" smtClean="0"/>
              <a:t>9/5/2013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C847-CF1F-4F78-AECC-5154CE5092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97464-EE61-4F40-BB86-575EF5421B0D}" type="datetimeFigureOut">
              <a:rPr lang="en-US" smtClean="0"/>
              <a:t>9/5/2013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79AC847-CF1F-4F78-AECC-5154CE50929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97464-EE61-4F40-BB86-575EF5421B0D}" type="datetimeFigureOut">
              <a:rPr lang="en-US" smtClean="0"/>
              <a:t>9/5/2013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C847-CF1F-4F78-AECC-5154CE5092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97464-EE61-4F40-BB86-575EF5421B0D}" type="datetimeFigureOut">
              <a:rPr lang="en-US" smtClean="0"/>
              <a:t>9/5/2013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C847-CF1F-4F78-AECC-5154CE5092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97464-EE61-4F40-BB86-575EF5421B0D}" type="datetimeFigureOut">
              <a:rPr lang="en-US" smtClean="0"/>
              <a:t>9/5/2013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C847-CF1F-4F78-AECC-5154CE5092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97464-EE61-4F40-BB86-575EF5421B0D}" type="datetimeFigureOut">
              <a:rPr lang="en-US" smtClean="0"/>
              <a:t>9/5/2013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C847-CF1F-4F78-AECC-5154CE509296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2F97464-EE61-4F40-BB86-575EF5421B0D}" type="datetimeFigureOut">
              <a:rPr lang="en-US" smtClean="0"/>
              <a:t>9/5/2013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79AC847-CF1F-4F78-AECC-5154CE50929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1441320"/>
            <a:ext cx="2066925" cy="31896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30363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Ask yourself . . 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Is </a:t>
            </a:r>
            <a:r>
              <a:rPr lang="en-US" dirty="0" smtClean="0"/>
              <a:t>this </a:t>
            </a:r>
            <a:r>
              <a:rPr lang="en-US" dirty="0"/>
              <a:t>piece of writing good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r>
              <a:rPr lang="en-US" dirty="0"/>
              <a:t>If so, why? </a:t>
            </a:r>
          </a:p>
          <a:p>
            <a:endParaRPr lang="en-US" dirty="0" smtClean="0"/>
          </a:p>
          <a:p>
            <a:r>
              <a:rPr lang="en-US" dirty="0"/>
              <a:t>If not, why not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r>
              <a:rPr lang="en-US" dirty="0" smtClean="0"/>
              <a:t>To </a:t>
            </a:r>
            <a:r>
              <a:rPr lang="en-US" dirty="0"/>
              <a:t>support your </a:t>
            </a:r>
            <a:r>
              <a:rPr lang="en-US" dirty="0" smtClean="0"/>
              <a:t>claim, find evidence that the writer did or did not one or more of the following tools: </a:t>
            </a:r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79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careful writer’s Tool Box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Always Have Thesis and Topic Sentences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Avoid Passive Voice</a:t>
            </a:r>
          </a:p>
          <a:p>
            <a:r>
              <a:rPr lang="en-US" dirty="0" smtClean="0"/>
              <a:t>Use Specific Rather than Vague Subjects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Omit Needless Words</a:t>
            </a:r>
          </a:p>
          <a:p>
            <a:r>
              <a:rPr lang="en-US" dirty="0" smtClean="0"/>
              <a:t>Build Ethos/Pathos/Logos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Watch Avg. Sentence Length</a:t>
            </a:r>
          </a:p>
          <a:p>
            <a:r>
              <a:rPr lang="en-US" dirty="0" smtClean="0"/>
              <a:t>Avoid Multiple Negatives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Use Transitions (Focus and Flow)</a:t>
            </a:r>
          </a:p>
          <a:p>
            <a:r>
              <a:rPr lang="en-US" dirty="0" smtClean="0"/>
              <a:t>Strive for Clarity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Keep Subject and Verb Together</a:t>
            </a:r>
          </a:p>
          <a:p>
            <a:r>
              <a:rPr lang="en-US" dirty="0" smtClean="0"/>
              <a:t>End Emphatically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Detest </a:t>
            </a:r>
            <a:r>
              <a:rPr lang="en-US" dirty="0" err="1" smtClean="0">
                <a:solidFill>
                  <a:srgbClr val="FF0000"/>
                </a:solidFill>
              </a:rPr>
              <a:t>Simplifiable</a:t>
            </a:r>
            <a:r>
              <a:rPr lang="en-US" dirty="0" smtClean="0">
                <a:solidFill>
                  <a:srgbClr val="FF0000"/>
                </a:solidFill>
              </a:rPr>
              <a:t> Jargon</a:t>
            </a:r>
          </a:p>
          <a:p>
            <a:r>
              <a:rPr lang="en-US" dirty="0" smtClean="0"/>
              <a:t>Use Parallel Phrasing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More to Come as the Semester Continues . . 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71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188</TotalTime>
  <Words>111</Words>
  <Application>Microsoft Office PowerPoint</Application>
  <PresentationFormat>On-screen Show (4:3)</PresentationFormat>
  <Paragraphs>25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Franklin Gothic Book</vt:lpstr>
      <vt:lpstr>Franklin Gothic Medium</vt:lpstr>
      <vt:lpstr>Wingdings 2</vt:lpstr>
      <vt:lpstr>Trek</vt:lpstr>
      <vt:lpstr>PowerPoint Presentation</vt:lpstr>
      <vt:lpstr>Ask yourself . . .</vt:lpstr>
      <vt:lpstr>The careful writer’s Tool Box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Bush v. Gore at the Dawning of the Age of Obama</dc:title>
  <dc:creator>Gregory Taggart</dc:creator>
  <cp:lastModifiedBy>Lauren Fine</cp:lastModifiedBy>
  <cp:revision>8</cp:revision>
  <dcterms:created xsi:type="dcterms:W3CDTF">2012-09-20T16:56:45Z</dcterms:created>
  <dcterms:modified xsi:type="dcterms:W3CDTF">2013-09-05T19:06:02Z</dcterms:modified>
</cp:coreProperties>
</file>